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9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6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1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59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1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8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96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86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A057-DF10-4669-957C-045636120B8D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5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A78FFF-125E-4150-9C47-BA55ACDC46B3}"/>
              </a:ext>
            </a:extLst>
          </p:cNvPr>
          <p:cNvSpPr txBox="1"/>
          <p:nvPr/>
        </p:nvSpPr>
        <p:spPr>
          <a:xfrm>
            <a:off x="301729" y="897490"/>
            <a:ext cx="7155135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80" dirty="0"/>
              <a:t>台湾商談会・フォーラム参加申し込み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4/23</a:t>
            </a:r>
            <a:r>
              <a:rPr kumimoji="1" lang="ja-JP" altLang="en-US" sz="2000" dirty="0"/>
              <a:t>開催）</a:t>
            </a:r>
            <a:endParaRPr kumimoji="1" lang="ja-JP" altLang="en-US" sz="248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BA78B51-13FB-4BA4-B276-EC2F3950CEA8}"/>
              </a:ext>
            </a:extLst>
          </p:cNvPr>
          <p:cNvGraphicFramePr>
            <a:graphicFrameLocks noGrp="1"/>
          </p:cNvGraphicFramePr>
          <p:nvPr/>
        </p:nvGraphicFramePr>
        <p:xfrm>
          <a:off x="533552" y="1509032"/>
          <a:ext cx="6475231" cy="5037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490">
                  <a:extLst>
                    <a:ext uri="{9D8B030D-6E8A-4147-A177-3AD203B41FA5}">
                      <a16:colId xmlns:a16="http://schemas.microsoft.com/office/drawing/2014/main" val="1714970103"/>
                    </a:ext>
                  </a:extLst>
                </a:gridCol>
                <a:gridCol w="1790164">
                  <a:extLst>
                    <a:ext uri="{9D8B030D-6E8A-4147-A177-3AD203B41FA5}">
                      <a16:colId xmlns:a16="http://schemas.microsoft.com/office/drawing/2014/main" val="2697745192"/>
                    </a:ext>
                  </a:extLst>
                </a:gridCol>
                <a:gridCol w="3415577">
                  <a:extLst>
                    <a:ext uri="{9D8B030D-6E8A-4147-A177-3AD203B41FA5}">
                      <a16:colId xmlns:a16="http://schemas.microsoft.com/office/drawing/2014/main" val="3789457944"/>
                    </a:ext>
                  </a:extLst>
                </a:gridCol>
              </a:tblGrid>
              <a:tr h="372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企業名</a:t>
                      </a:r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 gridSpan="2">
                  <a:txBody>
                    <a:bodyPr/>
                    <a:lstStyle/>
                    <a:p>
                      <a:pPr marL="0" algn="ctr" defTabSz="1219170" rtl="0" eaLnBrk="1" latinLnBrk="0" hangingPunct="1"/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180753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ＴＥＬ</a:t>
                      </a:r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 gridSpan="2">
                  <a:txBody>
                    <a:bodyPr/>
                    <a:lstStyle/>
                    <a:p>
                      <a:pPr marL="0" algn="ctr" defTabSz="1219170" rtl="0" eaLnBrk="1" latinLnBrk="0" hangingPunct="1"/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97269"/>
                  </a:ext>
                </a:extLst>
              </a:tr>
              <a:tr h="354622">
                <a:tc rowSpan="6">
                  <a:txBody>
                    <a:bodyPr/>
                    <a:lstStyle/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r>
                        <a:rPr kumimoji="1" lang="ja-JP" altLang="en-US" sz="1700" dirty="0"/>
                        <a:t>参加者１</a:t>
                      </a:r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部署名・御役職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100168"/>
                  </a:ext>
                </a:extLst>
              </a:tr>
              <a:tr h="3462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御氏名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94319947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25717250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フォーラム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6645479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商談会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90845749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懇親会</a:t>
                      </a:r>
                      <a:endParaRPr kumimoji="1" lang="ja-JP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752582"/>
                  </a:ext>
                </a:extLst>
              </a:tr>
              <a:tr h="359238">
                <a:tc rowSpan="6">
                  <a:txBody>
                    <a:bodyPr/>
                    <a:lstStyle/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r>
                        <a:rPr kumimoji="1" lang="ja-JP" altLang="en-US" sz="1700" dirty="0"/>
                        <a:t>参加者２</a:t>
                      </a:r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部署名・御役職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760783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御氏名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8404037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86379971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フォーラム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8048421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商談会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4469199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懇親会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6266941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81C9AA-98A7-4F81-B1FB-FED87C515D6E}"/>
              </a:ext>
            </a:extLst>
          </p:cNvPr>
          <p:cNvSpPr txBox="1"/>
          <p:nvPr/>
        </p:nvSpPr>
        <p:spPr>
          <a:xfrm>
            <a:off x="654098" y="231761"/>
            <a:ext cx="6583212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84" dirty="0"/>
              <a:t>ＦＡＸ：</a:t>
            </a:r>
            <a:r>
              <a:rPr kumimoji="1" lang="en-US" altLang="ja-JP" sz="1984" dirty="0"/>
              <a:t>096-214-2030</a:t>
            </a:r>
            <a:r>
              <a:rPr kumimoji="1" lang="ja-JP" altLang="en-US" sz="1984" dirty="0"/>
              <a:t>／</a:t>
            </a:r>
            <a:r>
              <a:rPr kumimoji="1" lang="en-US" altLang="ja-JP" sz="1984" dirty="0"/>
              <a:t>E-Mail</a:t>
            </a:r>
            <a:r>
              <a:rPr kumimoji="1" lang="ja-JP" altLang="en-US" sz="1984" dirty="0"/>
              <a:t>：</a:t>
            </a:r>
            <a:r>
              <a:rPr kumimoji="1" lang="en-US" altLang="ja-JP" sz="1984" dirty="0"/>
              <a:t>kawaguchi@kenkoren.gr.jp</a:t>
            </a:r>
            <a:endParaRPr kumimoji="1" lang="ja-JP" altLang="en-US" sz="1984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F45C01E-7D4B-4709-9958-9ED509677C56}"/>
              </a:ext>
            </a:extLst>
          </p:cNvPr>
          <p:cNvCxnSpPr/>
          <p:nvPr/>
        </p:nvCxnSpPr>
        <p:spPr>
          <a:xfrm>
            <a:off x="398089" y="745571"/>
            <a:ext cx="678221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109E33-B83E-4DBF-AD31-7559456D2FC1}"/>
              </a:ext>
            </a:extLst>
          </p:cNvPr>
          <p:cNvSpPr txBox="1"/>
          <p:nvPr/>
        </p:nvSpPr>
        <p:spPr>
          <a:xfrm>
            <a:off x="838287" y="7632949"/>
            <a:ext cx="60048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32" dirty="0"/>
              <a:t>■商談希望内容を簡潔に記載ください。</a:t>
            </a:r>
            <a:endParaRPr kumimoji="1" lang="en-US" altLang="ja-JP" sz="2232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5C31838-05DC-4FCC-95D5-C150B35CADE9}"/>
              </a:ext>
            </a:extLst>
          </p:cNvPr>
          <p:cNvSpPr txBox="1"/>
          <p:nvPr/>
        </p:nvSpPr>
        <p:spPr>
          <a:xfrm>
            <a:off x="838287" y="8194755"/>
            <a:ext cx="6004849" cy="1815882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C98D02-5975-D392-2C0C-93D4C02F14FD}"/>
              </a:ext>
            </a:extLst>
          </p:cNvPr>
          <p:cNvSpPr txBox="1"/>
          <p:nvPr/>
        </p:nvSpPr>
        <p:spPr>
          <a:xfrm>
            <a:off x="837657" y="6957686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参加者枠が不足する場合は、欄外に記載下さい。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8C6EF9-7EC6-72ED-E747-90DF5E8102E7}"/>
              </a:ext>
            </a:extLst>
          </p:cNvPr>
          <p:cNvSpPr txBox="1"/>
          <p:nvPr/>
        </p:nvSpPr>
        <p:spPr>
          <a:xfrm>
            <a:off x="1133874" y="10136618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別紙のエントリーシートのご提出もお願いします。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399847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</TotalTime>
  <Words>97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 tomo</dc:creator>
  <cp:lastModifiedBy>tomo kawa</cp:lastModifiedBy>
  <cp:revision>64</cp:revision>
  <cp:lastPrinted>2022-03-29T23:57:58Z</cp:lastPrinted>
  <dcterms:created xsi:type="dcterms:W3CDTF">2021-07-26T05:53:15Z</dcterms:created>
  <dcterms:modified xsi:type="dcterms:W3CDTF">2025-01-20T01:56:17Z</dcterms:modified>
</cp:coreProperties>
</file>