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301729" y="897490"/>
            <a:ext cx="7155135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80" dirty="0"/>
              <a:t>台湾商談会・フォーラム参加申し込み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4/23</a:t>
            </a:r>
            <a:r>
              <a:rPr kumimoji="1" lang="ja-JP" altLang="en-US" sz="2000" dirty="0"/>
              <a:t>開催）</a:t>
            </a:r>
            <a:endParaRPr kumimoji="1" lang="ja-JP" altLang="en-US" sz="2480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/>
        </p:nvGraphicFramePr>
        <p:xfrm>
          <a:off x="533552" y="1509032"/>
          <a:ext cx="6475231" cy="5037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ＴＥＬ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97269"/>
                  </a:ext>
                </a:extLst>
              </a:tr>
              <a:tr h="354622">
                <a:tc rowSpan="6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参加者１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フォーラム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86645479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商談会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0845749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懇親会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8752582"/>
                  </a:ext>
                </a:extLst>
              </a:tr>
              <a:tr h="359238">
                <a:tc rowSpan="6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参加者２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760783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8404037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86379971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フォーラム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48048421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商談会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24469199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懇親会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62669413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838287" y="7632949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■商談希望内容を簡潔に記載ください。</a:t>
            </a:r>
            <a:endParaRPr kumimoji="1" lang="en-US" altLang="ja-JP" sz="2232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838287" y="8194755"/>
            <a:ext cx="6004849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C98D02-5975-D392-2C0C-93D4C02F14FD}"/>
              </a:ext>
            </a:extLst>
          </p:cNvPr>
          <p:cNvSpPr txBox="1"/>
          <p:nvPr/>
        </p:nvSpPr>
        <p:spPr>
          <a:xfrm>
            <a:off x="837657" y="6957686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参加者枠が不足する場合は、欄外に記載下さい。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8C6EF9-7EC6-72ED-E747-90DF5E8102E7}"/>
              </a:ext>
            </a:extLst>
          </p:cNvPr>
          <p:cNvSpPr txBox="1"/>
          <p:nvPr/>
        </p:nvSpPr>
        <p:spPr>
          <a:xfrm>
            <a:off x="1133874" y="10136618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別紙のエントリーシートのご提出もお願いします。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97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tomo kawa</cp:lastModifiedBy>
  <cp:revision>64</cp:revision>
  <cp:lastPrinted>2022-03-29T23:57:58Z</cp:lastPrinted>
  <dcterms:created xsi:type="dcterms:W3CDTF">2021-07-26T05:53:15Z</dcterms:created>
  <dcterms:modified xsi:type="dcterms:W3CDTF">2025-01-20T01:56:17Z</dcterms:modified>
</cp:coreProperties>
</file>