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533552" y="1060854"/>
            <a:ext cx="666240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80" dirty="0"/>
              <a:t>台湾商談会・交流会参加申し込み（</a:t>
            </a:r>
            <a:r>
              <a:rPr kumimoji="1" lang="en-US" altLang="ja-JP" sz="2480" dirty="0"/>
              <a:t>9/3</a:t>
            </a:r>
            <a:r>
              <a:rPr kumimoji="1" lang="ja-JP" altLang="en-US" sz="248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34991"/>
              </p:ext>
            </p:extLst>
          </p:nvPr>
        </p:nvGraphicFramePr>
        <p:xfrm>
          <a:off x="533552" y="1790117"/>
          <a:ext cx="6475231" cy="175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54622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ご担当者様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1949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81554"/>
              </p:ext>
            </p:extLst>
          </p:nvPr>
        </p:nvGraphicFramePr>
        <p:xfrm>
          <a:off x="551580" y="3825025"/>
          <a:ext cx="6475231" cy="255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76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  <a:gridCol w="1231318">
                  <a:extLst>
                    <a:ext uri="{9D8B030D-6E8A-4147-A177-3AD203B41FA5}">
                      <a16:colId xmlns:a16="http://schemas.microsoft.com/office/drawing/2014/main" val="2125706580"/>
                    </a:ext>
                  </a:extLst>
                </a:gridCol>
              </a:tblGrid>
              <a:tr h="33485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参　加　者</a:t>
                      </a: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部署名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御役職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御氏名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メールアドレス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懇親会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76042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31324524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1003934" y="7680821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</a:t>
            </a:r>
            <a:endParaRPr kumimoji="1" lang="ja-JP" altLang="en-US" sz="248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456278" y="8179637"/>
            <a:ext cx="6552505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E65C77-22B0-3233-7D01-38913F19201B}"/>
              </a:ext>
            </a:extLst>
          </p:cNvPr>
          <p:cNvSpPr txBox="1"/>
          <p:nvPr/>
        </p:nvSpPr>
        <p:spPr>
          <a:xfrm>
            <a:off x="1003934" y="6667412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■通訳　　　　必要　／　不要</a:t>
            </a:r>
            <a:endParaRPr kumimoji="1" lang="ja-JP" altLang="en-US" sz="248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6023EB-17C3-2743-1DAD-C37155927726}"/>
              </a:ext>
            </a:extLst>
          </p:cNvPr>
          <p:cNvSpPr txBox="1"/>
          <p:nvPr/>
        </p:nvSpPr>
        <p:spPr>
          <a:xfrm>
            <a:off x="1003934" y="7182005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■９／２の企業視察　参加　／　不参加</a:t>
            </a:r>
            <a:endParaRPr kumimoji="1" lang="ja-JP" altLang="en-US" sz="2480" dirty="0"/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</TotalTime>
  <Words>73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tomo kawa</cp:lastModifiedBy>
  <cp:revision>51</cp:revision>
  <cp:lastPrinted>2022-03-29T23:57:58Z</cp:lastPrinted>
  <dcterms:created xsi:type="dcterms:W3CDTF">2021-07-26T05:53:15Z</dcterms:created>
  <dcterms:modified xsi:type="dcterms:W3CDTF">2024-06-12T01:22:28Z</dcterms:modified>
</cp:coreProperties>
</file>