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559675" cy="1069181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FF99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30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3096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1623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411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5297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4598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55163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885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7962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375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7868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CAA057-DF10-4669-957C-045636120B8D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550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AA057-DF10-4669-957C-045636120B8D}" type="datetimeFigureOut">
              <a:rPr kumimoji="1" lang="ja-JP" altLang="en-US" smtClean="0"/>
              <a:t>2024/2/13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EC7AC-34BC-446E-AEFF-B2BCB9F662E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9853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5A78FFF-125E-4150-9C47-BA55ACDC46B3}"/>
              </a:ext>
            </a:extLst>
          </p:cNvPr>
          <p:cNvSpPr txBox="1"/>
          <p:nvPr/>
        </p:nvSpPr>
        <p:spPr>
          <a:xfrm>
            <a:off x="301729" y="897490"/>
            <a:ext cx="7155135" cy="47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80" dirty="0"/>
              <a:t>台湾商談会・フォーラム参加申し込み</a:t>
            </a:r>
            <a:r>
              <a:rPr kumimoji="1" lang="ja-JP" altLang="en-US" sz="2000" dirty="0"/>
              <a:t>（</a:t>
            </a:r>
            <a:r>
              <a:rPr kumimoji="1" lang="en-US" altLang="ja-JP" sz="2000" dirty="0"/>
              <a:t>4/18</a:t>
            </a:r>
            <a:r>
              <a:rPr kumimoji="1" lang="ja-JP" altLang="en-US" sz="2000" dirty="0"/>
              <a:t>開催）</a:t>
            </a:r>
            <a:endParaRPr kumimoji="1" lang="ja-JP" altLang="en-US" sz="2480" dirty="0"/>
          </a:p>
        </p:txBody>
      </p:sp>
      <p:graphicFrame>
        <p:nvGraphicFramePr>
          <p:cNvPr id="5" name="表 5">
            <a:extLst>
              <a:ext uri="{FF2B5EF4-FFF2-40B4-BE49-F238E27FC236}">
                <a16:creationId xmlns:a16="http://schemas.microsoft.com/office/drawing/2014/main" id="{ABA78B51-13FB-4BA4-B276-EC2F3950CE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833106"/>
              </p:ext>
            </p:extLst>
          </p:nvPr>
        </p:nvGraphicFramePr>
        <p:xfrm>
          <a:off x="533552" y="1509032"/>
          <a:ext cx="6475231" cy="50377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9490">
                  <a:extLst>
                    <a:ext uri="{9D8B030D-6E8A-4147-A177-3AD203B41FA5}">
                      <a16:colId xmlns:a16="http://schemas.microsoft.com/office/drawing/2014/main" val="1714970103"/>
                    </a:ext>
                  </a:extLst>
                </a:gridCol>
                <a:gridCol w="1790164">
                  <a:extLst>
                    <a:ext uri="{9D8B030D-6E8A-4147-A177-3AD203B41FA5}">
                      <a16:colId xmlns:a16="http://schemas.microsoft.com/office/drawing/2014/main" val="2697745192"/>
                    </a:ext>
                  </a:extLst>
                </a:gridCol>
                <a:gridCol w="3415577">
                  <a:extLst>
                    <a:ext uri="{9D8B030D-6E8A-4147-A177-3AD203B41FA5}">
                      <a16:colId xmlns:a16="http://schemas.microsoft.com/office/drawing/2014/main" val="3789457944"/>
                    </a:ext>
                  </a:extLst>
                </a:gridCol>
              </a:tblGrid>
              <a:tr h="3722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700" dirty="0"/>
                        <a:t>企業名</a:t>
                      </a:r>
                      <a:endParaRPr kumimoji="1" lang="en-US" altLang="ja-JP" sz="1700" dirty="0"/>
                    </a:p>
                  </a:txBody>
                  <a:tcPr marL="56698" marR="56698" marT="28349" marB="28349" anchor="ctr"/>
                </a:tc>
                <a:tc gridSpan="2">
                  <a:txBody>
                    <a:bodyPr/>
                    <a:lstStyle/>
                    <a:p>
                      <a:pPr marL="0" algn="ctr" defTabSz="1219170" rtl="0" eaLnBrk="1" latinLnBrk="0" hangingPunct="1"/>
                      <a:endParaRPr kumimoji="1" lang="ja-JP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698" marR="56698" marT="28349" marB="28349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9180753"/>
                  </a:ext>
                </a:extLst>
              </a:tr>
              <a:tr h="3722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700" dirty="0"/>
                        <a:t>ＴＥＬ</a:t>
                      </a:r>
                      <a:endParaRPr kumimoji="1" lang="en-US" altLang="ja-JP" sz="1700" dirty="0"/>
                    </a:p>
                  </a:txBody>
                  <a:tcPr marL="56698" marR="56698" marT="28349" marB="28349" anchor="ctr"/>
                </a:tc>
                <a:tc gridSpan="2">
                  <a:txBody>
                    <a:bodyPr/>
                    <a:lstStyle/>
                    <a:p>
                      <a:pPr marL="0" algn="ctr" defTabSz="1219170" rtl="0" eaLnBrk="1" latinLnBrk="0" hangingPunct="1"/>
                      <a:endParaRPr kumimoji="1" lang="ja-JP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698" marR="56698" marT="28349" marB="28349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097269"/>
                  </a:ext>
                </a:extLst>
              </a:tr>
              <a:tr h="354622">
                <a:tc rowSpan="6">
                  <a:txBody>
                    <a:bodyPr/>
                    <a:lstStyle/>
                    <a:p>
                      <a:pPr algn="ctr"/>
                      <a:endParaRPr kumimoji="1" lang="en-US" altLang="ja-JP" sz="1700" dirty="0"/>
                    </a:p>
                    <a:p>
                      <a:pPr algn="ctr"/>
                      <a:endParaRPr kumimoji="1" lang="en-US" altLang="ja-JP" sz="1700" dirty="0"/>
                    </a:p>
                    <a:p>
                      <a:pPr algn="ctr"/>
                      <a:r>
                        <a:rPr kumimoji="1" lang="ja-JP" altLang="en-US" sz="1700" dirty="0"/>
                        <a:t>参加者１</a:t>
                      </a:r>
                      <a:endParaRPr kumimoji="1" lang="en-US" altLang="ja-JP" sz="1700" dirty="0"/>
                    </a:p>
                    <a:p>
                      <a:pPr algn="ctr"/>
                      <a:endParaRPr kumimoji="1" lang="en-US" altLang="ja-JP" sz="1700" dirty="0"/>
                    </a:p>
                    <a:p>
                      <a:pPr algn="ctr"/>
                      <a:endParaRPr kumimoji="1" lang="ja-JP" altLang="en-US" sz="1700" dirty="0"/>
                    </a:p>
                  </a:txBody>
                  <a:tcPr marL="56698" marR="56698" marT="28349" marB="2834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部署名・御役職</a:t>
                      </a:r>
                    </a:p>
                  </a:txBody>
                  <a:tcPr marL="56698" marR="56698" marT="28349" marB="283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56698" marR="56698" marT="28349" marB="283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4100168"/>
                  </a:ext>
                </a:extLst>
              </a:tr>
              <a:tr h="34628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御氏名</a:t>
                      </a:r>
                    </a:p>
                  </a:txBody>
                  <a:tcPr marL="56698" marR="56698" marT="28349" marB="283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56698" marR="56698" marT="28349" marB="283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994319947"/>
                  </a:ext>
                </a:extLst>
              </a:tr>
              <a:tr h="359238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メールアドレス</a:t>
                      </a:r>
                    </a:p>
                  </a:txBody>
                  <a:tcPr marL="56698" marR="56698" marT="28349" marB="283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56698" marR="56698" marT="28349" marB="283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325717250"/>
                  </a:ext>
                </a:extLst>
              </a:tr>
              <a:tr h="35923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700" dirty="0"/>
                    </a:p>
                  </a:txBody>
                  <a:tcPr marL="56698" marR="56698" marT="28349" marB="2834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フォーラム</a:t>
                      </a:r>
                    </a:p>
                  </a:txBody>
                  <a:tcPr marL="56698" marR="56698" marT="28349" marB="283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/>
                      <a:r>
                        <a:rPr kumimoji="1" lang="ja-JP" alt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参加／不参加</a:t>
                      </a:r>
                    </a:p>
                  </a:txBody>
                  <a:tcPr marL="56698" marR="56698" marT="28349" marB="283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86645479"/>
                  </a:ext>
                </a:extLst>
              </a:tr>
              <a:tr h="35923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700" dirty="0"/>
                    </a:p>
                  </a:txBody>
                  <a:tcPr marL="56698" marR="56698" marT="28349" marB="28349" anchor="ctr"/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/>
                      <a:r>
                        <a:rPr kumimoji="1" lang="ja-JP" alt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商談会</a:t>
                      </a:r>
                    </a:p>
                  </a:txBody>
                  <a:tcPr marL="56698" marR="56698" marT="28349" marB="283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参加／不参加</a:t>
                      </a:r>
                    </a:p>
                  </a:txBody>
                  <a:tcPr marL="56698" marR="56698" marT="28349" marB="283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690845749"/>
                  </a:ext>
                </a:extLst>
              </a:tr>
              <a:tr h="35923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700" dirty="0"/>
                    </a:p>
                  </a:txBody>
                  <a:tcPr marL="56698" marR="56698" marT="28349" marB="28349" anchor="ctr"/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懇親会</a:t>
                      </a:r>
                      <a:endParaRPr kumimoji="1" lang="ja-JP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698" marR="56698" marT="28349" marB="283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参加／不参加</a:t>
                      </a:r>
                    </a:p>
                  </a:txBody>
                  <a:tcPr marL="56698" marR="56698" marT="28349" marB="283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128752582"/>
                  </a:ext>
                </a:extLst>
              </a:tr>
              <a:tr h="359238">
                <a:tc rowSpan="6">
                  <a:txBody>
                    <a:bodyPr/>
                    <a:lstStyle/>
                    <a:p>
                      <a:pPr algn="ctr"/>
                      <a:endParaRPr kumimoji="1" lang="en-US" altLang="ja-JP" sz="1700" dirty="0"/>
                    </a:p>
                    <a:p>
                      <a:pPr algn="ctr"/>
                      <a:endParaRPr kumimoji="1" lang="en-US" altLang="ja-JP" sz="1700" dirty="0"/>
                    </a:p>
                    <a:p>
                      <a:pPr algn="ctr"/>
                      <a:r>
                        <a:rPr kumimoji="1" lang="ja-JP" altLang="en-US" sz="1700" dirty="0"/>
                        <a:t>参加者２</a:t>
                      </a:r>
                      <a:endParaRPr kumimoji="1" lang="en-US" altLang="ja-JP" sz="1700" dirty="0"/>
                    </a:p>
                    <a:p>
                      <a:pPr algn="ctr"/>
                      <a:endParaRPr kumimoji="1" lang="en-US" altLang="ja-JP" sz="1700" dirty="0"/>
                    </a:p>
                  </a:txBody>
                  <a:tcPr marL="56698" marR="56698" marT="28349" marB="2834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部署名・御役職</a:t>
                      </a:r>
                    </a:p>
                  </a:txBody>
                  <a:tcPr marL="56698" marR="56698" marT="28349" marB="283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56698" marR="56698" marT="28349" marB="283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233760783"/>
                  </a:ext>
                </a:extLst>
              </a:tr>
              <a:tr h="359238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御氏名</a:t>
                      </a:r>
                    </a:p>
                  </a:txBody>
                  <a:tcPr marL="56698" marR="56698" marT="28349" marB="283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56698" marR="56698" marT="28349" marB="283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808404037"/>
                  </a:ext>
                </a:extLst>
              </a:tr>
              <a:tr h="359238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メールアドレス</a:t>
                      </a:r>
                    </a:p>
                  </a:txBody>
                  <a:tcPr marL="56698" marR="56698" marT="28349" marB="283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 marL="56698" marR="56698" marT="28349" marB="283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86379971"/>
                  </a:ext>
                </a:extLst>
              </a:tr>
              <a:tr h="35923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700" dirty="0"/>
                    </a:p>
                  </a:txBody>
                  <a:tcPr marL="56698" marR="56698" marT="28349" marB="2834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フォーラム</a:t>
                      </a:r>
                    </a:p>
                  </a:txBody>
                  <a:tcPr marL="56698" marR="56698" marT="28349" marB="283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/>
                      <a:r>
                        <a:rPr kumimoji="1" lang="ja-JP" alt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参加／不参加</a:t>
                      </a:r>
                    </a:p>
                  </a:txBody>
                  <a:tcPr marL="56698" marR="56698" marT="28349" marB="283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948048421"/>
                  </a:ext>
                </a:extLst>
              </a:tr>
              <a:tr h="35923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700" dirty="0"/>
                    </a:p>
                  </a:txBody>
                  <a:tcPr marL="56698" marR="56698" marT="28349" marB="28349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商談会</a:t>
                      </a:r>
                    </a:p>
                  </a:txBody>
                  <a:tcPr marL="56698" marR="56698" marT="28349" marB="283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参加／不参加</a:t>
                      </a:r>
                    </a:p>
                  </a:txBody>
                  <a:tcPr marL="56698" marR="56698" marT="28349" marB="283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124469199"/>
                  </a:ext>
                </a:extLst>
              </a:tr>
              <a:tr h="35923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700" dirty="0"/>
                    </a:p>
                  </a:txBody>
                  <a:tcPr marL="56698" marR="56698" marT="28349" marB="28349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懇親会</a:t>
                      </a:r>
                    </a:p>
                  </a:txBody>
                  <a:tcPr marL="56698" marR="56698" marT="28349" marB="28349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参加／不参加</a:t>
                      </a:r>
                    </a:p>
                  </a:txBody>
                  <a:tcPr marL="56698" marR="56698" marT="28349" marB="283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762669413"/>
                  </a:ext>
                </a:extLst>
              </a:tr>
            </a:tbl>
          </a:graphicData>
        </a:graphic>
      </p:graphicFrame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A181C9AA-98A7-4F81-B1FB-FED87C515D6E}"/>
              </a:ext>
            </a:extLst>
          </p:cNvPr>
          <p:cNvSpPr txBox="1"/>
          <p:nvPr/>
        </p:nvSpPr>
        <p:spPr>
          <a:xfrm>
            <a:off x="654098" y="231761"/>
            <a:ext cx="6583212" cy="3976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984" dirty="0"/>
              <a:t>ＦＡＸ：</a:t>
            </a:r>
            <a:r>
              <a:rPr kumimoji="1" lang="en-US" altLang="ja-JP" sz="1984" dirty="0"/>
              <a:t>096-214-2030</a:t>
            </a:r>
            <a:r>
              <a:rPr kumimoji="1" lang="ja-JP" altLang="en-US" sz="1984" dirty="0"/>
              <a:t>／</a:t>
            </a:r>
            <a:r>
              <a:rPr kumimoji="1" lang="en-US" altLang="ja-JP" sz="1984" dirty="0"/>
              <a:t>E-Mail</a:t>
            </a:r>
            <a:r>
              <a:rPr kumimoji="1" lang="ja-JP" altLang="en-US" sz="1984" dirty="0"/>
              <a:t>：</a:t>
            </a:r>
            <a:r>
              <a:rPr kumimoji="1" lang="en-US" altLang="ja-JP" sz="1984" dirty="0"/>
              <a:t>kawaguchi@kenkoren.gr.jp</a:t>
            </a:r>
            <a:endParaRPr kumimoji="1" lang="ja-JP" altLang="en-US" sz="1984" dirty="0"/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CF45C01E-7D4B-4709-9958-9ED509677C56}"/>
              </a:ext>
            </a:extLst>
          </p:cNvPr>
          <p:cNvCxnSpPr/>
          <p:nvPr/>
        </p:nvCxnSpPr>
        <p:spPr>
          <a:xfrm>
            <a:off x="398089" y="745571"/>
            <a:ext cx="6782215" cy="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E109E33-B83E-4DBF-AD31-7559456D2FC1}"/>
              </a:ext>
            </a:extLst>
          </p:cNvPr>
          <p:cNvSpPr txBox="1"/>
          <p:nvPr/>
        </p:nvSpPr>
        <p:spPr>
          <a:xfrm>
            <a:off x="838287" y="7658707"/>
            <a:ext cx="6004849" cy="435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232" dirty="0"/>
              <a:t>■商談希望内容を簡潔に記載ください。</a:t>
            </a:r>
            <a:endParaRPr kumimoji="1" lang="en-US" altLang="ja-JP" sz="2232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5C31838-05DC-4FCC-95D5-C150B35CADE9}"/>
              </a:ext>
            </a:extLst>
          </p:cNvPr>
          <p:cNvSpPr txBox="1"/>
          <p:nvPr/>
        </p:nvSpPr>
        <p:spPr>
          <a:xfrm>
            <a:off x="838287" y="8220513"/>
            <a:ext cx="6004849" cy="1815882"/>
          </a:xfrm>
          <a:prstGeom prst="rect">
            <a:avLst/>
          </a:prstGeom>
          <a:noFill/>
          <a:ln w="9525">
            <a:solidFill>
              <a:schemeClr val="tx1">
                <a:lumMod val="65000"/>
                <a:lumOff val="3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kumimoji="1" lang="en-US" altLang="ja-JP" sz="1400" dirty="0"/>
          </a:p>
          <a:p>
            <a:endParaRPr kumimoji="1" lang="en-US" altLang="ja-JP" sz="1400" dirty="0"/>
          </a:p>
          <a:p>
            <a:endParaRPr kumimoji="1" lang="en-US" altLang="ja-JP" sz="1400" dirty="0"/>
          </a:p>
          <a:p>
            <a:endParaRPr kumimoji="1" lang="en-US" altLang="ja-JP" sz="1400" dirty="0"/>
          </a:p>
          <a:p>
            <a:endParaRPr kumimoji="1" lang="en-US" altLang="ja-JP" sz="1400" dirty="0"/>
          </a:p>
          <a:p>
            <a:endParaRPr kumimoji="1" lang="en-US" altLang="ja-JP" sz="1400" dirty="0"/>
          </a:p>
          <a:p>
            <a:endParaRPr kumimoji="1" lang="en-US" altLang="ja-JP" sz="1400" dirty="0"/>
          </a:p>
          <a:p>
            <a:endParaRPr kumimoji="1" lang="ja-JP" altLang="en-US" sz="1400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BC98D02-5975-D392-2C0C-93D4C02F14FD}"/>
              </a:ext>
            </a:extLst>
          </p:cNvPr>
          <p:cNvSpPr txBox="1"/>
          <p:nvPr/>
        </p:nvSpPr>
        <p:spPr>
          <a:xfrm>
            <a:off x="837657" y="6957686"/>
            <a:ext cx="54938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※</a:t>
            </a:r>
            <a:r>
              <a:rPr kumimoji="1" lang="ja-JP" altLang="en-US" dirty="0"/>
              <a:t>参加者枠が不足する場合は、欄外に記載下さい。</a:t>
            </a:r>
          </a:p>
        </p:txBody>
      </p:sp>
    </p:spTree>
    <p:extLst>
      <p:ext uri="{BB962C8B-B14F-4D97-AF65-F5344CB8AC3E}">
        <p14:creationId xmlns:p14="http://schemas.microsoft.com/office/powerpoint/2010/main" val="39984793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1210</TotalTime>
  <Words>88</Words>
  <Application>Microsoft Office PowerPoint</Application>
  <PresentationFormat>ユーザー設定</PresentationFormat>
  <Paragraphs>36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kawa tomo</dc:creator>
  <cp:lastModifiedBy>tomo kawa</cp:lastModifiedBy>
  <cp:revision>53</cp:revision>
  <cp:lastPrinted>2022-03-29T23:57:58Z</cp:lastPrinted>
  <dcterms:created xsi:type="dcterms:W3CDTF">2021-07-26T05:53:15Z</dcterms:created>
  <dcterms:modified xsi:type="dcterms:W3CDTF">2024-02-13T00:11:00Z</dcterms:modified>
</cp:coreProperties>
</file>