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559675" cy="1069181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060"/>
    <a:srgbClr val="FF990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301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A057-DF10-4669-957C-045636120B8D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EC7AC-34BC-446E-AEFF-B2BCB9F662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3096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A057-DF10-4669-957C-045636120B8D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EC7AC-34BC-446E-AEFF-B2BCB9F662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162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A057-DF10-4669-957C-045636120B8D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EC7AC-34BC-446E-AEFF-B2BCB9F662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9411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A057-DF10-4669-957C-045636120B8D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EC7AC-34BC-446E-AEFF-B2BCB9F662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5297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A057-DF10-4669-957C-045636120B8D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EC7AC-34BC-446E-AEFF-B2BCB9F662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4598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A057-DF10-4669-957C-045636120B8D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EC7AC-34BC-446E-AEFF-B2BCB9F662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5516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A057-DF10-4669-957C-045636120B8D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EC7AC-34BC-446E-AEFF-B2BCB9F662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0885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A057-DF10-4669-957C-045636120B8D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EC7AC-34BC-446E-AEFF-B2BCB9F662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7962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A057-DF10-4669-957C-045636120B8D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EC7AC-34BC-446E-AEFF-B2BCB9F662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7375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A057-DF10-4669-957C-045636120B8D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EC7AC-34BC-446E-AEFF-B2BCB9F662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7868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A057-DF10-4669-957C-045636120B8D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EC7AC-34BC-446E-AEFF-B2BCB9F662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550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AA057-DF10-4669-957C-045636120B8D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EC7AC-34BC-446E-AEFF-B2BCB9F662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9853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5A78FFF-125E-4150-9C47-BA55ACDC46B3}"/>
              </a:ext>
            </a:extLst>
          </p:cNvPr>
          <p:cNvSpPr txBox="1"/>
          <p:nvPr/>
        </p:nvSpPr>
        <p:spPr>
          <a:xfrm>
            <a:off x="533552" y="1060854"/>
            <a:ext cx="6662401" cy="4739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80" dirty="0"/>
              <a:t>台湾商談会・交流会参加申し込み（</a:t>
            </a:r>
            <a:r>
              <a:rPr kumimoji="1" lang="en-US" altLang="ja-JP" sz="2480" dirty="0"/>
              <a:t>9/7</a:t>
            </a:r>
            <a:r>
              <a:rPr kumimoji="1" lang="ja-JP" altLang="en-US" sz="2480" dirty="0"/>
              <a:t>開催）</a:t>
            </a:r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ABA78B51-13FB-4BA4-B276-EC2F3950CE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7834991"/>
              </p:ext>
            </p:extLst>
          </p:nvPr>
        </p:nvGraphicFramePr>
        <p:xfrm>
          <a:off x="533552" y="1790117"/>
          <a:ext cx="6475231" cy="175186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9490">
                  <a:extLst>
                    <a:ext uri="{9D8B030D-6E8A-4147-A177-3AD203B41FA5}">
                      <a16:colId xmlns:a16="http://schemas.microsoft.com/office/drawing/2014/main" val="1714970103"/>
                    </a:ext>
                  </a:extLst>
                </a:gridCol>
                <a:gridCol w="1790164">
                  <a:extLst>
                    <a:ext uri="{9D8B030D-6E8A-4147-A177-3AD203B41FA5}">
                      <a16:colId xmlns:a16="http://schemas.microsoft.com/office/drawing/2014/main" val="2697745192"/>
                    </a:ext>
                  </a:extLst>
                </a:gridCol>
                <a:gridCol w="3415577">
                  <a:extLst>
                    <a:ext uri="{9D8B030D-6E8A-4147-A177-3AD203B41FA5}">
                      <a16:colId xmlns:a16="http://schemas.microsoft.com/office/drawing/2014/main" val="3789457944"/>
                    </a:ext>
                  </a:extLst>
                </a:gridCol>
              </a:tblGrid>
              <a:tr h="37222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700" dirty="0"/>
                        <a:t>企業名</a:t>
                      </a:r>
                      <a:endParaRPr kumimoji="1" lang="en-US" altLang="ja-JP" sz="1700" dirty="0"/>
                    </a:p>
                  </a:txBody>
                  <a:tcPr marL="56698" marR="56698" marT="28349" marB="28349" anchor="ctr"/>
                </a:tc>
                <a:tc gridSpan="2">
                  <a:txBody>
                    <a:bodyPr/>
                    <a:lstStyle/>
                    <a:p>
                      <a:pPr marL="0" algn="ctr" defTabSz="1219170" rtl="0" eaLnBrk="1" latinLnBrk="0" hangingPunct="1"/>
                      <a:endParaRPr kumimoji="1" lang="ja-JP" alt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698" marR="56698" marT="28349" marB="28349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9180753"/>
                  </a:ext>
                </a:extLst>
              </a:tr>
              <a:tr h="354622">
                <a:tc rowSpan="4">
                  <a:txBody>
                    <a:bodyPr/>
                    <a:lstStyle/>
                    <a:p>
                      <a:pPr algn="ctr"/>
                      <a:endParaRPr kumimoji="1" lang="en-US" altLang="ja-JP" sz="1700" dirty="0"/>
                    </a:p>
                    <a:p>
                      <a:pPr algn="ctr"/>
                      <a:endParaRPr kumimoji="1" lang="en-US" altLang="ja-JP" sz="1700" dirty="0"/>
                    </a:p>
                    <a:p>
                      <a:pPr algn="ctr"/>
                      <a:r>
                        <a:rPr kumimoji="1" lang="ja-JP" altLang="en-US" sz="1700" dirty="0"/>
                        <a:t>ご担当者様</a:t>
                      </a:r>
                      <a:endParaRPr kumimoji="1" lang="en-US" altLang="ja-JP" sz="1700" dirty="0"/>
                    </a:p>
                    <a:p>
                      <a:pPr algn="ctr"/>
                      <a:endParaRPr kumimoji="1" lang="en-US" altLang="ja-JP" sz="1700" dirty="0"/>
                    </a:p>
                    <a:p>
                      <a:pPr algn="ctr"/>
                      <a:endParaRPr kumimoji="1" lang="ja-JP" altLang="en-US" sz="1700" dirty="0"/>
                    </a:p>
                  </a:txBody>
                  <a:tcPr marL="56698" marR="56698" marT="28349" marB="28349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部署名・御役職</a:t>
                      </a:r>
                    </a:p>
                  </a:txBody>
                  <a:tcPr marL="56698" marR="56698" marT="28349" marB="2834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/>
                    </a:p>
                  </a:txBody>
                  <a:tcPr marL="56698" marR="56698" marT="28349" marB="283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4100168"/>
                  </a:ext>
                </a:extLst>
              </a:tr>
              <a:tr h="34628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御氏名</a:t>
                      </a:r>
                    </a:p>
                  </a:txBody>
                  <a:tcPr marL="56698" marR="56698" marT="28349" marB="2834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/>
                    </a:p>
                  </a:txBody>
                  <a:tcPr marL="56698" marR="56698" marT="28349" marB="283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994319947"/>
                  </a:ext>
                </a:extLst>
              </a:tr>
              <a:tr h="319495"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ＴＥＬ</a:t>
                      </a:r>
                    </a:p>
                  </a:txBody>
                  <a:tcPr marL="56698" marR="56698" marT="28349" marB="2834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/>
                    </a:p>
                  </a:txBody>
                  <a:tcPr marL="56698" marR="56698" marT="28349" marB="283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580693298"/>
                  </a:ext>
                </a:extLst>
              </a:tr>
              <a:tr h="359238"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メールアドレス</a:t>
                      </a:r>
                    </a:p>
                  </a:txBody>
                  <a:tcPr marL="56698" marR="56698" marT="28349" marB="2834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/>
                    </a:p>
                  </a:txBody>
                  <a:tcPr marL="56698" marR="56698" marT="28349" marB="283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325717250"/>
                  </a:ext>
                </a:extLst>
              </a:tr>
            </a:tbl>
          </a:graphicData>
        </a:graphic>
      </p:graphicFrame>
      <p:graphicFrame>
        <p:nvGraphicFramePr>
          <p:cNvPr id="13" name="表 13">
            <a:extLst>
              <a:ext uri="{FF2B5EF4-FFF2-40B4-BE49-F238E27FC236}">
                <a16:creationId xmlns:a16="http://schemas.microsoft.com/office/drawing/2014/main" id="{0AEB2C72-7DDD-4DBE-A7E5-02B0D6C78B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4081554"/>
              </p:ext>
            </p:extLst>
          </p:nvPr>
        </p:nvGraphicFramePr>
        <p:xfrm>
          <a:off x="551580" y="3825025"/>
          <a:ext cx="6475231" cy="25593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1766">
                  <a:extLst>
                    <a:ext uri="{9D8B030D-6E8A-4147-A177-3AD203B41FA5}">
                      <a16:colId xmlns:a16="http://schemas.microsoft.com/office/drawing/2014/main" val="3197158139"/>
                    </a:ext>
                  </a:extLst>
                </a:gridCol>
                <a:gridCol w="1468192">
                  <a:extLst>
                    <a:ext uri="{9D8B030D-6E8A-4147-A177-3AD203B41FA5}">
                      <a16:colId xmlns:a16="http://schemas.microsoft.com/office/drawing/2014/main" val="2308022201"/>
                    </a:ext>
                  </a:extLst>
                </a:gridCol>
                <a:gridCol w="2343955">
                  <a:extLst>
                    <a:ext uri="{9D8B030D-6E8A-4147-A177-3AD203B41FA5}">
                      <a16:colId xmlns:a16="http://schemas.microsoft.com/office/drawing/2014/main" val="1019493938"/>
                    </a:ext>
                  </a:extLst>
                </a:gridCol>
                <a:gridCol w="1231318">
                  <a:extLst>
                    <a:ext uri="{9D8B030D-6E8A-4147-A177-3AD203B41FA5}">
                      <a16:colId xmlns:a16="http://schemas.microsoft.com/office/drawing/2014/main" val="2125706580"/>
                    </a:ext>
                  </a:extLst>
                </a:gridCol>
              </a:tblGrid>
              <a:tr h="334852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700" dirty="0"/>
                        <a:t>参　加　者</a:t>
                      </a:r>
                    </a:p>
                  </a:txBody>
                  <a:tcPr marL="56698" marR="56698" marT="28349" marB="28349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700" dirty="0"/>
                    </a:p>
                  </a:txBody>
                  <a:tcPr marL="56698" marR="56698" marT="28349" marB="28349" anchor="ctr"/>
                </a:tc>
                <a:extLst>
                  <a:ext uri="{0D108BD9-81ED-4DB2-BD59-A6C34878D82A}">
                    <a16:rowId xmlns:a16="http://schemas.microsoft.com/office/drawing/2014/main" val="2983976594"/>
                  </a:ext>
                </a:extLst>
              </a:tr>
              <a:tr h="6180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/>
                        <a:t>部署名</a:t>
                      </a:r>
                      <a:endParaRPr kumimoji="1" lang="en-US" altLang="ja-JP" sz="1500" dirty="0"/>
                    </a:p>
                    <a:p>
                      <a:pPr algn="ctr"/>
                      <a:r>
                        <a:rPr kumimoji="1" lang="ja-JP" altLang="en-US" sz="1500" dirty="0"/>
                        <a:t>御役職</a:t>
                      </a:r>
                    </a:p>
                  </a:txBody>
                  <a:tcPr marL="56698" marR="56698" marT="28349" marB="2834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700" dirty="0"/>
                        <a:t>御氏名</a:t>
                      </a:r>
                    </a:p>
                  </a:txBody>
                  <a:tcPr marL="56698" marR="56698" marT="28349" marB="2834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700" dirty="0"/>
                        <a:t>メールアドレス</a:t>
                      </a:r>
                    </a:p>
                  </a:txBody>
                  <a:tcPr marL="56698" marR="56698" marT="28349" marB="2834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700" dirty="0"/>
                        <a:t>懇親会</a:t>
                      </a:r>
                    </a:p>
                  </a:txBody>
                  <a:tcPr marL="56698" marR="56698" marT="28349" marB="28349" anchor="ctr"/>
                </a:tc>
                <a:extLst>
                  <a:ext uri="{0D108BD9-81ED-4DB2-BD59-A6C34878D82A}">
                    <a16:rowId xmlns:a16="http://schemas.microsoft.com/office/drawing/2014/main" val="1114396688"/>
                  </a:ext>
                </a:extLst>
              </a:tr>
              <a:tr h="760425"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 marL="56698" marR="56698" marT="28349" marB="28349" anchor="ctr"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 marL="56698" marR="56698" marT="28349" marB="28349"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56698" marR="56698" marT="28349" marB="28349" anchor="ctr"/>
                </a:tc>
                <a:tc>
                  <a:txBody>
                    <a:bodyPr/>
                    <a:lstStyle/>
                    <a:p>
                      <a:pPr marL="0" algn="ctr" defTabSz="755934" rtl="0" eaLnBrk="1" latinLnBrk="0" hangingPunct="1"/>
                      <a:r>
                        <a:rPr kumimoji="1" lang="ja-JP" alt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参加／不参加</a:t>
                      </a:r>
                    </a:p>
                  </a:txBody>
                  <a:tcPr marL="56698" marR="56698" marT="28349" marB="28349" anchor="ctr"/>
                </a:tc>
                <a:extLst>
                  <a:ext uri="{0D108BD9-81ED-4DB2-BD59-A6C34878D82A}">
                    <a16:rowId xmlns:a16="http://schemas.microsoft.com/office/drawing/2014/main" val="3754716850"/>
                  </a:ext>
                </a:extLst>
              </a:tr>
              <a:tr h="846000"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 marL="56698" marR="56698" marT="28349" marB="28349" anchor="ctr"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 marL="56698" marR="56698" marT="28349" marB="28349"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56698" marR="56698" marT="28349" marB="28349" anchor="ctr"/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参加／不参加</a:t>
                      </a:r>
                    </a:p>
                  </a:txBody>
                  <a:tcPr marL="56698" marR="56698" marT="28349" marB="28349" anchor="ctr"/>
                </a:tc>
                <a:extLst>
                  <a:ext uri="{0D108BD9-81ED-4DB2-BD59-A6C34878D82A}">
                    <a16:rowId xmlns:a16="http://schemas.microsoft.com/office/drawing/2014/main" val="2313245247"/>
                  </a:ext>
                </a:extLst>
              </a:tr>
            </a:tbl>
          </a:graphicData>
        </a:graphic>
      </p:graphicFrame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181C9AA-98A7-4F81-B1FB-FED87C515D6E}"/>
              </a:ext>
            </a:extLst>
          </p:cNvPr>
          <p:cNvSpPr txBox="1"/>
          <p:nvPr/>
        </p:nvSpPr>
        <p:spPr>
          <a:xfrm>
            <a:off x="654098" y="231761"/>
            <a:ext cx="6583212" cy="3976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984" dirty="0"/>
              <a:t>ＦＡＸ：</a:t>
            </a:r>
            <a:r>
              <a:rPr kumimoji="1" lang="en-US" altLang="ja-JP" sz="1984" dirty="0"/>
              <a:t>096-214-2030</a:t>
            </a:r>
            <a:r>
              <a:rPr kumimoji="1" lang="ja-JP" altLang="en-US" sz="1984" dirty="0"/>
              <a:t>／</a:t>
            </a:r>
            <a:r>
              <a:rPr kumimoji="1" lang="en-US" altLang="ja-JP" sz="1984" dirty="0"/>
              <a:t>E-Mail</a:t>
            </a:r>
            <a:r>
              <a:rPr kumimoji="1" lang="ja-JP" altLang="en-US" sz="1984" dirty="0"/>
              <a:t>：</a:t>
            </a:r>
            <a:r>
              <a:rPr kumimoji="1" lang="en-US" altLang="ja-JP" sz="1984" dirty="0"/>
              <a:t>kawaguchi@kenkoren.gr.jp</a:t>
            </a:r>
            <a:endParaRPr kumimoji="1" lang="ja-JP" altLang="en-US" sz="1984" dirty="0"/>
          </a:p>
        </p:txBody>
      </p:sp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CF45C01E-7D4B-4709-9958-9ED509677C56}"/>
              </a:ext>
            </a:extLst>
          </p:cNvPr>
          <p:cNvCxnSpPr/>
          <p:nvPr/>
        </p:nvCxnSpPr>
        <p:spPr>
          <a:xfrm>
            <a:off x="398089" y="745571"/>
            <a:ext cx="6782215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E109E33-B83E-4DBF-AD31-7559456D2FC1}"/>
              </a:ext>
            </a:extLst>
          </p:cNvPr>
          <p:cNvSpPr txBox="1"/>
          <p:nvPr/>
        </p:nvSpPr>
        <p:spPr>
          <a:xfrm>
            <a:off x="1003934" y="7680821"/>
            <a:ext cx="6004849" cy="435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232" dirty="0"/>
              <a:t>■商談希望内容を簡潔に記載ください</a:t>
            </a:r>
            <a:endParaRPr kumimoji="1" lang="ja-JP" altLang="en-US" sz="2480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D5C31838-05DC-4FCC-95D5-C150B35CADE9}"/>
              </a:ext>
            </a:extLst>
          </p:cNvPr>
          <p:cNvSpPr txBox="1"/>
          <p:nvPr/>
        </p:nvSpPr>
        <p:spPr>
          <a:xfrm>
            <a:off x="1003934" y="8242627"/>
            <a:ext cx="6004849" cy="1815882"/>
          </a:xfrm>
          <a:prstGeom prst="rect">
            <a:avLst/>
          </a:prstGeom>
          <a:noFill/>
          <a:ln w="9525"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kumimoji="1" lang="en-US" altLang="ja-JP" sz="1400" dirty="0"/>
          </a:p>
          <a:p>
            <a:endParaRPr kumimoji="1" lang="en-US" altLang="ja-JP" sz="1400" dirty="0"/>
          </a:p>
          <a:p>
            <a:endParaRPr kumimoji="1" lang="en-US" altLang="ja-JP" sz="1400" dirty="0"/>
          </a:p>
          <a:p>
            <a:endParaRPr kumimoji="1" lang="en-US" altLang="ja-JP" sz="1400" dirty="0"/>
          </a:p>
          <a:p>
            <a:endParaRPr kumimoji="1" lang="en-US" altLang="ja-JP" sz="1400" dirty="0"/>
          </a:p>
          <a:p>
            <a:endParaRPr kumimoji="1" lang="en-US" altLang="ja-JP" sz="1400" dirty="0"/>
          </a:p>
          <a:p>
            <a:endParaRPr kumimoji="1" lang="en-US" altLang="ja-JP" sz="1400" dirty="0"/>
          </a:p>
          <a:p>
            <a:endParaRPr kumimoji="1" lang="ja-JP" altLang="en-US" sz="1400" dirty="0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53E65C77-22B0-3233-7D01-38913F19201B}"/>
              </a:ext>
            </a:extLst>
          </p:cNvPr>
          <p:cNvSpPr txBox="1"/>
          <p:nvPr/>
        </p:nvSpPr>
        <p:spPr>
          <a:xfrm>
            <a:off x="1003934" y="6964093"/>
            <a:ext cx="6004849" cy="435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232" dirty="0"/>
              <a:t>■通訳　　　　必要　／　不要</a:t>
            </a:r>
            <a:endParaRPr kumimoji="1" lang="ja-JP" altLang="en-US" sz="2480" dirty="0"/>
          </a:p>
        </p:txBody>
      </p:sp>
    </p:spTree>
    <p:extLst>
      <p:ext uri="{BB962C8B-B14F-4D97-AF65-F5344CB8AC3E}">
        <p14:creationId xmlns:p14="http://schemas.microsoft.com/office/powerpoint/2010/main" val="3998479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1201</TotalTime>
  <Words>63</Words>
  <Application>Microsoft Office PowerPoint</Application>
  <PresentationFormat>ユーザー設定</PresentationFormat>
  <Paragraphs>26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kawa tomo</dc:creator>
  <cp:lastModifiedBy>tomo kawa</cp:lastModifiedBy>
  <cp:revision>50</cp:revision>
  <cp:lastPrinted>2022-03-29T23:57:58Z</cp:lastPrinted>
  <dcterms:created xsi:type="dcterms:W3CDTF">2021-07-26T05:53:15Z</dcterms:created>
  <dcterms:modified xsi:type="dcterms:W3CDTF">2023-06-09T04:15:21Z</dcterms:modified>
</cp:coreProperties>
</file>