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28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53FF-BAD4-4E46-B83F-9ECC551D7C1D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2139-CB00-4D8D-968F-712E10EC72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56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53FF-BAD4-4E46-B83F-9ECC551D7C1D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2139-CB00-4D8D-968F-712E10EC72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51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53FF-BAD4-4E46-B83F-9ECC551D7C1D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2139-CB00-4D8D-968F-712E10EC72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04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53FF-BAD4-4E46-B83F-9ECC551D7C1D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2139-CB00-4D8D-968F-712E10EC72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30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53FF-BAD4-4E46-B83F-9ECC551D7C1D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2139-CB00-4D8D-968F-712E10EC72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06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53FF-BAD4-4E46-B83F-9ECC551D7C1D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2139-CB00-4D8D-968F-712E10EC72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59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53FF-BAD4-4E46-B83F-9ECC551D7C1D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2139-CB00-4D8D-968F-712E10EC72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192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53FF-BAD4-4E46-B83F-9ECC551D7C1D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2139-CB00-4D8D-968F-712E10EC72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82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53FF-BAD4-4E46-B83F-9ECC551D7C1D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2139-CB00-4D8D-968F-712E10EC72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129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53FF-BAD4-4E46-B83F-9ECC551D7C1D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2139-CB00-4D8D-968F-712E10EC72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11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53FF-BAD4-4E46-B83F-9ECC551D7C1D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2139-CB00-4D8D-968F-712E10EC72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19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953FF-BAD4-4E46-B83F-9ECC551D7C1D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32139-CB00-4D8D-968F-712E10EC72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429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A78FFF-125E-4150-9C47-BA55ACDC46B3}"/>
              </a:ext>
            </a:extLst>
          </p:cNvPr>
          <p:cNvSpPr txBox="1"/>
          <p:nvPr/>
        </p:nvSpPr>
        <p:spPr>
          <a:xfrm>
            <a:off x="1559137" y="1945529"/>
            <a:ext cx="88569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台湾商談会参加申し込み（</a:t>
            </a:r>
            <a:r>
              <a:rPr kumimoji="1" lang="en-US" altLang="ja-JP" sz="4000" dirty="0"/>
              <a:t>4/19</a:t>
            </a:r>
            <a:r>
              <a:rPr kumimoji="1" lang="ja-JP" altLang="en-US" sz="4000" dirty="0"/>
              <a:t>開催）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ABA78B51-13FB-4BA4-B276-EC2F3950C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380668"/>
              </p:ext>
            </p:extLst>
          </p:nvPr>
        </p:nvGraphicFramePr>
        <p:xfrm>
          <a:off x="1619114" y="2995691"/>
          <a:ext cx="9100767" cy="2825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1370">
                  <a:extLst>
                    <a:ext uri="{9D8B030D-6E8A-4147-A177-3AD203B41FA5}">
                      <a16:colId xmlns:a16="http://schemas.microsoft.com/office/drawing/2014/main" val="1714970103"/>
                    </a:ext>
                  </a:extLst>
                </a:gridCol>
                <a:gridCol w="2431915">
                  <a:extLst>
                    <a:ext uri="{9D8B030D-6E8A-4147-A177-3AD203B41FA5}">
                      <a16:colId xmlns:a16="http://schemas.microsoft.com/office/drawing/2014/main" val="2697745192"/>
                    </a:ext>
                  </a:extLst>
                </a:gridCol>
                <a:gridCol w="4217482">
                  <a:extLst>
                    <a:ext uri="{9D8B030D-6E8A-4147-A177-3AD203B41FA5}">
                      <a16:colId xmlns:a16="http://schemas.microsoft.com/office/drawing/2014/main" val="3789457944"/>
                    </a:ext>
                  </a:extLst>
                </a:gridCol>
              </a:tblGrid>
              <a:tr h="6003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企業名</a:t>
                      </a:r>
                      <a:endParaRPr kumimoji="1" lang="en-US" altLang="ja-JP" sz="2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algn="ctr" defTabSz="1219170" rtl="0" eaLnBrk="1" latinLnBrk="0" hangingPunct="1"/>
                      <a:endParaRPr kumimoji="1" lang="ja-JP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180753"/>
                  </a:ext>
                </a:extLst>
              </a:tr>
              <a:tr h="571923">
                <a:tc rowSpan="4">
                  <a:txBody>
                    <a:bodyPr/>
                    <a:lstStyle/>
                    <a:p>
                      <a:pPr algn="ctr"/>
                      <a:endParaRPr kumimoji="1" lang="en-US" altLang="ja-JP" sz="2800" dirty="0"/>
                    </a:p>
                    <a:p>
                      <a:pPr algn="ctr"/>
                      <a:endParaRPr kumimoji="1" lang="en-US" altLang="ja-JP" sz="2800" dirty="0"/>
                    </a:p>
                    <a:p>
                      <a:pPr algn="ctr"/>
                      <a:r>
                        <a:rPr kumimoji="1" lang="ja-JP" altLang="en-US" sz="2800" dirty="0"/>
                        <a:t>ご担当者様</a:t>
                      </a:r>
                      <a:endParaRPr kumimoji="1" lang="en-US" altLang="ja-JP" sz="2800" dirty="0"/>
                    </a:p>
                    <a:p>
                      <a:pPr algn="ctr"/>
                      <a:endParaRPr kumimoji="1" lang="en-US" altLang="ja-JP" sz="2800" dirty="0"/>
                    </a:p>
                    <a:p>
                      <a:pPr algn="ctr"/>
                      <a:endParaRPr kumimoji="1" lang="ja-JP" altLang="en-US" sz="2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部署名・御役職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100168"/>
                  </a:ext>
                </a:extLst>
              </a:tr>
              <a:tr h="5584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御氏名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94319947"/>
                  </a:ext>
                </a:extLst>
              </a:tr>
              <a:tr h="515272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ＴＥＬ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80693298"/>
                  </a:ext>
                </a:extLst>
              </a:tr>
              <a:tr h="51711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メールアドレス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25717250"/>
                  </a:ext>
                </a:extLst>
              </a:tr>
            </a:tbl>
          </a:graphicData>
        </a:graphic>
      </p:graphicFrame>
      <p:graphicFrame>
        <p:nvGraphicFramePr>
          <p:cNvPr id="13" name="表 13">
            <a:extLst>
              <a:ext uri="{FF2B5EF4-FFF2-40B4-BE49-F238E27FC236}">
                <a16:creationId xmlns:a16="http://schemas.microsoft.com/office/drawing/2014/main" id="{0AEB2C72-7DDD-4DBE-A7E5-02B0D6C78B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3687"/>
              </p:ext>
            </p:extLst>
          </p:nvPr>
        </p:nvGraphicFramePr>
        <p:xfrm>
          <a:off x="1619114" y="6193469"/>
          <a:ext cx="9139677" cy="31988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0826">
                  <a:extLst>
                    <a:ext uri="{9D8B030D-6E8A-4147-A177-3AD203B41FA5}">
                      <a16:colId xmlns:a16="http://schemas.microsoft.com/office/drawing/2014/main" val="3197158139"/>
                    </a:ext>
                  </a:extLst>
                </a:gridCol>
                <a:gridCol w="2947840">
                  <a:extLst>
                    <a:ext uri="{9D8B030D-6E8A-4147-A177-3AD203B41FA5}">
                      <a16:colId xmlns:a16="http://schemas.microsoft.com/office/drawing/2014/main" val="2308022201"/>
                    </a:ext>
                  </a:extLst>
                </a:gridCol>
                <a:gridCol w="3721011">
                  <a:extLst>
                    <a:ext uri="{9D8B030D-6E8A-4147-A177-3AD203B41FA5}">
                      <a16:colId xmlns:a16="http://schemas.microsoft.com/office/drawing/2014/main" val="1019493938"/>
                    </a:ext>
                  </a:extLst>
                </a:gridCol>
              </a:tblGrid>
              <a:tr h="686788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参　加　者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976594"/>
                  </a:ext>
                </a:extLst>
              </a:tr>
              <a:tr h="5179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部署名・御役職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御氏名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メールアドレス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4396688"/>
                  </a:ext>
                </a:extLst>
              </a:tr>
              <a:tr h="67670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4716850"/>
                  </a:ext>
                </a:extLst>
              </a:tr>
              <a:tr h="63628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6114672"/>
                  </a:ext>
                </a:extLst>
              </a:tr>
              <a:tr h="6809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6141965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181C9AA-98A7-4F81-B1FB-FED87C515D6E}"/>
              </a:ext>
            </a:extLst>
          </p:cNvPr>
          <p:cNvSpPr txBox="1"/>
          <p:nvPr/>
        </p:nvSpPr>
        <p:spPr>
          <a:xfrm>
            <a:off x="1054909" y="766681"/>
            <a:ext cx="105252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ＦＡＸ：</a:t>
            </a:r>
            <a:r>
              <a:rPr kumimoji="1" lang="en-US" altLang="ja-JP" sz="3200" dirty="0"/>
              <a:t>096-214-2030</a:t>
            </a:r>
            <a:r>
              <a:rPr kumimoji="1" lang="ja-JP" altLang="en-US" sz="3200" dirty="0"/>
              <a:t>／</a:t>
            </a:r>
            <a:r>
              <a:rPr kumimoji="1" lang="en-US" altLang="ja-JP" sz="3200" dirty="0"/>
              <a:t>E-Mail</a:t>
            </a:r>
            <a:r>
              <a:rPr kumimoji="1" lang="ja-JP" altLang="en-US" sz="3200" dirty="0"/>
              <a:t>：</a:t>
            </a:r>
            <a:r>
              <a:rPr kumimoji="1" lang="en-US" altLang="ja-JP" sz="3200" dirty="0"/>
              <a:t>kawaguchi@kenkoren.gr.jp</a:t>
            </a:r>
            <a:endParaRPr kumimoji="1" lang="ja-JP" altLang="en-US" sz="32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F7691C5-CB03-4379-AAD5-5ADB5CFC136F}"/>
              </a:ext>
            </a:extLst>
          </p:cNvPr>
          <p:cNvSpPr txBox="1"/>
          <p:nvPr/>
        </p:nvSpPr>
        <p:spPr>
          <a:xfrm>
            <a:off x="1619114" y="10122464"/>
            <a:ext cx="96844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■通訳要否について（○をお付けください）</a:t>
            </a:r>
            <a:endParaRPr kumimoji="1" lang="en-US" altLang="ja-JP" sz="3600" dirty="0"/>
          </a:p>
          <a:p>
            <a:r>
              <a:rPr kumimoji="1" lang="ja-JP" altLang="en-US" sz="3600" dirty="0"/>
              <a:t>　　</a:t>
            </a:r>
            <a:endParaRPr kumimoji="1" lang="en-US" altLang="ja-JP" sz="4000" dirty="0"/>
          </a:p>
          <a:p>
            <a:r>
              <a:rPr kumimoji="1" lang="ja-JP" altLang="en-US" sz="4000" dirty="0"/>
              <a:t>　　　　　　要　／　不要</a:t>
            </a:r>
            <a:endParaRPr kumimoji="1" lang="en-US" altLang="ja-JP" sz="4000" dirty="0"/>
          </a:p>
          <a:p>
            <a:r>
              <a:rPr kumimoji="1" lang="ja-JP" altLang="en-US" sz="4000" dirty="0"/>
              <a:t>　　　　</a:t>
            </a:r>
            <a:r>
              <a:rPr kumimoji="1" lang="en-US" altLang="ja-JP" sz="3600" dirty="0"/>
              <a:t>※</a:t>
            </a:r>
            <a:r>
              <a:rPr kumimoji="1" lang="ja-JP" altLang="en-US" sz="3600" dirty="0"/>
              <a:t>企業様負担額：</a:t>
            </a:r>
            <a:r>
              <a:rPr kumimoji="1" lang="en-US" altLang="ja-JP" sz="3600" dirty="0"/>
              <a:t>15,000</a:t>
            </a:r>
            <a:r>
              <a:rPr kumimoji="1" lang="ja-JP" altLang="en-US" sz="3600" dirty="0"/>
              <a:t>円</a:t>
            </a:r>
            <a:endParaRPr kumimoji="1" lang="en-US" altLang="ja-JP" sz="3600" dirty="0"/>
          </a:p>
          <a:p>
            <a:endParaRPr kumimoji="1" lang="ja-JP" altLang="en-US" sz="4000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CF45C01E-7D4B-4709-9958-9ED509677C56}"/>
              </a:ext>
            </a:extLst>
          </p:cNvPr>
          <p:cNvCxnSpPr/>
          <p:nvPr/>
        </p:nvCxnSpPr>
        <p:spPr>
          <a:xfrm>
            <a:off x="642026" y="1595338"/>
            <a:ext cx="1093813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109E33-B83E-4DBF-AD31-7559456D2FC1}"/>
              </a:ext>
            </a:extLst>
          </p:cNvPr>
          <p:cNvSpPr txBox="1"/>
          <p:nvPr/>
        </p:nvSpPr>
        <p:spPr>
          <a:xfrm>
            <a:off x="1619114" y="12973745"/>
            <a:ext cx="9684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■商談希望内容を簡潔に記載ください</a:t>
            </a:r>
            <a:endParaRPr kumimoji="1" lang="ja-JP" altLang="en-US" sz="40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5C31838-05DC-4FCC-95D5-C150B35CADE9}"/>
              </a:ext>
            </a:extLst>
          </p:cNvPr>
          <p:cNvSpPr txBox="1"/>
          <p:nvPr/>
        </p:nvSpPr>
        <p:spPr>
          <a:xfrm>
            <a:off x="1802493" y="13956283"/>
            <a:ext cx="8956298" cy="1631216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　　　　　　　　　　　　　　　　　　　　　　　　　　　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399847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75</Words>
  <Application>Microsoft Office PowerPoint</Application>
  <PresentationFormat>ユーザー設定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 tomo</dc:creator>
  <cp:lastModifiedBy>kawa tomo</cp:lastModifiedBy>
  <cp:revision>5</cp:revision>
  <dcterms:created xsi:type="dcterms:W3CDTF">2021-07-27T01:12:05Z</dcterms:created>
  <dcterms:modified xsi:type="dcterms:W3CDTF">2022-03-02T08:06:50Z</dcterms:modified>
</cp:coreProperties>
</file>